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75" r:id="rId4"/>
    <p:sldId id="305" r:id="rId5"/>
    <p:sldId id="320" r:id="rId6"/>
    <p:sldId id="316" r:id="rId7"/>
    <p:sldId id="321" r:id="rId8"/>
    <p:sldId id="317" r:id="rId9"/>
    <p:sldId id="322" r:id="rId10"/>
    <p:sldId id="318" r:id="rId11"/>
    <p:sldId id="323" r:id="rId12"/>
    <p:sldId id="319" r:id="rId13"/>
    <p:sldId id="324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ndows User" initials="WU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30" autoAdjust="0"/>
    <p:restoredTop sz="86307" autoAdjust="0"/>
  </p:normalViewPr>
  <p:slideViewPr>
    <p:cSldViewPr>
      <p:cViewPr>
        <p:scale>
          <a:sx n="80" d="100"/>
          <a:sy n="80" d="100"/>
        </p:scale>
        <p:origin x="-832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328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printerSettings" Target="printerSettings/printerSettings1.bin"/><Relationship Id="rId16" Type="http://schemas.openxmlformats.org/officeDocument/2006/relationships/commentAuthors" Target="commentAuthors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customXml" Target="../customXml/item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33528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LE_TECHNO_TILES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09553"/>
            <a:ext cx="8686800" cy="11620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905000"/>
            <a:ext cx="2438400" cy="4572000"/>
          </a:xfrm>
        </p:spPr>
        <p:txBody>
          <a:bodyPr anchor="ctr" anchorCtr="0"/>
          <a:lstStyle>
            <a:lvl1pPr marL="0" indent="0" algn="ctr">
              <a:buNone/>
              <a:defRPr b="1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3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3" descr="C:\Documents and Settings\PresPRO\Desktop\June 2007 temps\PPP_XBUSI_TXT_TECHNO_TILES4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3" descr="C:\Documents and Settings\PresPRO\Desktop\June 2007 temps\PPP_XBUSI_TXT_TECHNO_TILES4.png"/>
          <p:cNvPicPr>
            <a:picLocks noChangeAspect="1" noChangeArrowheads="1"/>
          </p:cNvPicPr>
          <p:nvPr userDrawn="1"/>
        </p:nvPicPr>
        <p:blipFill>
          <a:blip r:embed="rId17" cstate="print"/>
          <a:stretch>
            <a:fillRect/>
          </a:stretch>
        </p:blipFill>
        <p:spPr bwMode="auto">
          <a:xfrm>
            <a:off x="1" y="1"/>
            <a:ext cx="9143997" cy="6857999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 userDrawn="1"/>
        </p:nvSpPr>
        <p:spPr>
          <a:xfrm>
            <a:off x="1466848" y="1447800"/>
            <a:ext cx="152400" cy="541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676400"/>
            <a:ext cx="7162800" cy="4449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E365C9E1-6621-4182-8902-0F26D3A31514}" type="datetimeFigureOut">
              <a:rPr lang="en-US" smtClean="0"/>
              <a:pPr/>
              <a:t>4/24/14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62" r:id="rId5"/>
    <p:sldLayoutId id="2147483663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effectLst>
            <a:reflection blurRad="6350" stA="55000" endA="300" endPos="45500" dir="5400000" sy="-100000" algn="bl" rotWithShape="0"/>
          </a:effectLst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noProof="0" dirty="0" smtClean="0">
                <a:latin typeface="Arial Rounded MT Bold" pitchFamily="34" charset="0"/>
                <a:cs typeface="Lucida Sans Unicode" pitchFamily="34" charset="0"/>
              </a:rPr>
              <a:t>Français 3</a:t>
            </a:r>
            <a:endParaRPr lang="fr-FR" noProof="0" dirty="0">
              <a:latin typeface="Arial Rounded MT Bold" pitchFamily="34" charset="0"/>
              <a:cs typeface="Lucida Sans Unicode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b="0" noProof="0" dirty="0" smtClean="0">
                <a:latin typeface="Arial Rounded MT Bold" pitchFamily="34" charset="0"/>
              </a:rPr>
              <a:t>Unité 4</a:t>
            </a:r>
          </a:p>
          <a:p>
            <a:r>
              <a:rPr lang="fr-FR" sz="2400" b="0" i="1" noProof="0" dirty="0" smtClean="0">
                <a:latin typeface="Arial Rounded MT Bold" pitchFamily="34" charset="0"/>
              </a:rPr>
              <a:t>La technologie et vous!</a:t>
            </a:r>
          </a:p>
          <a:p>
            <a:endParaRPr lang="fr-FR" sz="2800" b="0" i="1" noProof="0" dirty="0" smtClean="0">
              <a:latin typeface="Arial Rounded MT Bold" pitchFamily="34" charset="0"/>
            </a:endParaRPr>
          </a:p>
          <a:p>
            <a:r>
              <a:rPr lang="fr-FR" sz="2800" b="0" noProof="0" dirty="0" smtClean="0">
                <a:latin typeface="Arial Rounded MT Bold" pitchFamily="34" charset="0"/>
              </a:rPr>
              <a:t>Leçon B</a:t>
            </a:r>
          </a:p>
          <a:p>
            <a:r>
              <a:rPr lang="fr-FR" sz="2800" b="0" i="1" noProof="0" dirty="0" smtClean="0">
                <a:latin typeface="Arial Rounded MT Bold" pitchFamily="34" charset="0"/>
              </a:rPr>
              <a:t>Avez-vous une bonne mémoire?</a:t>
            </a:r>
            <a:endParaRPr lang="fr-FR" sz="2800" b="0" i="1" noProof="0" dirty="0"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#4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981200"/>
            <a:ext cx="7162800" cy="4419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CA" sz="3600" dirty="0" smtClean="0"/>
              <a:t>taper son identifiant</a:t>
            </a:r>
          </a:p>
          <a:p>
            <a:pPr marL="0" indent="0" algn="ctr">
              <a:buNone/>
            </a:pPr>
            <a:r>
              <a:rPr lang="fr-CA" sz="3600" dirty="0" smtClean="0"/>
              <a:t>glisser une icône</a:t>
            </a:r>
          </a:p>
          <a:p>
            <a:pPr marL="0" indent="0" algn="ctr">
              <a:buNone/>
            </a:pPr>
            <a:r>
              <a:rPr lang="fr-CA" sz="3600" dirty="0" smtClean="0"/>
              <a:t>lancer un programme</a:t>
            </a:r>
          </a:p>
          <a:p>
            <a:pPr marL="0" indent="0" algn="ctr">
              <a:buNone/>
            </a:pPr>
            <a:r>
              <a:rPr lang="fr-CA" sz="3600" dirty="0" smtClean="0"/>
              <a:t>sauvegarder un fichier</a:t>
            </a:r>
          </a:p>
          <a:p>
            <a:pPr marL="0" indent="0" algn="ctr">
              <a:buNone/>
            </a:pPr>
            <a:r>
              <a:rPr lang="fr-CA" sz="3600" dirty="0" smtClean="0"/>
              <a:t>maximiser une fenêtre</a:t>
            </a:r>
          </a:p>
          <a:p>
            <a:pPr marL="0" indent="0" algn="ctr">
              <a:buNone/>
            </a:pPr>
            <a:r>
              <a:rPr lang="fr-CA" sz="3600" dirty="0" smtClean="0"/>
              <a:t>envoyer un courriel</a:t>
            </a:r>
          </a:p>
          <a:p>
            <a:pPr marL="0" indent="0" algn="ctr">
              <a:buNone/>
            </a:pPr>
            <a:endParaRPr lang="fr-CA" sz="3600" dirty="0" smtClean="0"/>
          </a:p>
          <a:p>
            <a:pPr marL="0" indent="0" algn="ctr">
              <a:buNone/>
            </a:pPr>
            <a:endParaRPr lang="fr-CA" sz="3600" dirty="0" smtClean="0"/>
          </a:p>
          <a:p>
            <a:pPr marL="0" indent="0" algn="ctr">
              <a:buNone/>
            </a:pPr>
            <a:endParaRPr lang="fr-CA" sz="3600" dirty="0"/>
          </a:p>
          <a:p>
            <a:pPr marL="0" indent="0" algn="ctr">
              <a:buNone/>
            </a:pPr>
            <a:endParaRPr lang="fr-CA" sz="3600" dirty="0" smtClean="0"/>
          </a:p>
          <a:p>
            <a:pPr marL="0" indent="0" algn="ctr">
              <a:buNone/>
            </a:pPr>
            <a:endParaRPr lang="fr-CA" sz="3600" dirty="0" smtClean="0"/>
          </a:p>
          <a:p>
            <a:pPr marL="0" indent="0" algn="ctr">
              <a:buNone/>
            </a:pPr>
            <a:endParaRPr lang="fr-CA" sz="3600" dirty="0" smtClean="0"/>
          </a:p>
          <a:p>
            <a:pPr marL="0" indent="0" algn="ctr">
              <a:buNone/>
            </a:pPr>
            <a:endParaRPr lang="fr-CA" sz="3600" noProof="0" dirty="0" smtClean="0"/>
          </a:p>
          <a:p>
            <a:pPr marL="0" indent="0" algn="ctr">
              <a:buNone/>
            </a:pPr>
            <a:endParaRPr lang="fr-CA" noProof="0" dirty="0" smtClean="0"/>
          </a:p>
        </p:txBody>
      </p:sp>
    </p:spTree>
    <p:extLst>
      <p:ext uri="{BB962C8B-B14F-4D97-AF65-F5344CB8AC3E}">
        <p14:creationId xmlns:p14="http://schemas.microsoft.com/office/powerpoint/2010/main" val="4635956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#5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981200"/>
            <a:ext cx="7162800" cy="4724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CA" sz="3600" dirty="0" smtClean="0"/>
              <a:t>ouvrir un moteur de recherche</a:t>
            </a:r>
          </a:p>
          <a:p>
            <a:pPr marL="0" indent="0" algn="ctr">
              <a:buNone/>
            </a:pPr>
            <a:r>
              <a:rPr lang="fr-CA" sz="3600" dirty="0" smtClean="0"/>
              <a:t>lancer un programme</a:t>
            </a:r>
          </a:p>
          <a:p>
            <a:pPr marL="0" indent="0" algn="ctr">
              <a:buNone/>
            </a:pPr>
            <a:r>
              <a:rPr lang="fr-CA" sz="3600" dirty="0" smtClean="0"/>
              <a:t>éteindre l’ordinateur</a:t>
            </a:r>
          </a:p>
          <a:p>
            <a:pPr marL="0" indent="0" algn="ctr">
              <a:buNone/>
            </a:pPr>
            <a:r>
              <a:rPr lang="fr-CA" sz="3600" dirty="0" smtClean="0"/>
              <a:t>imprimer un document</a:t>
            </a:r>
          </a:p>
          <a:p>
            <a:pPr marL="0" indent="0" algn="ctr">
              <a:buNone/>
            </a:pPr>
            <a:r>
              <a:rPr lang="fr-CA" sz="3600" dirty="0" smtClean="0"/>
              <a:t>maximiser une fenêtre</a:t>
            </a:r>
          </a:p>
          <a:p>
            <a:pPr marL="0" indent="0" algn="ctr">
              <a:buNone/>
            </a:pPr>
            <a:r>
              <a:rPr lang="fr-CA" sz="3600" dirty="0" smtClean="0"/>
              <a:t>effectuer une recherche</a:t>
            </a:r>
          </a:p>
          <a:p>
            <a:pPr marL="0" indent="0" algn="ctr">
              <a:buNone/>
            </a:pPr>
            <a:r>
              <a:rPr lang="fr-CA" sz="3600" dirty="0" smtClean="0"/>
              <a:t>cliquer un lien</a:t>
            </a:r>
          </a:p>
          <a:p>
            <a:pPr marL="0" indent="0" algn="ctr">
              <a:buNone/>
            </a:pPr>
            <a:endParaRPr lang="fr-CA" sz="3600" dirty="0" smtClean="0"/>
          </a:p>
          <a:p>
            <a:pPr marL="0" indent="0" algn="ctr">
              <a:buNone/>
            </a:pPr>
            <a:endParaRPr lang="fr-CA" sz="3600" dirty="0" smtClean="0"/>
          </a:p>
          <a:p>
            <a:pPr marL="0" indent="0" algn="ctr">
              <a:buNone/>
            </a:pPr>
            <a:endParaRPr lang="fr-CA" sz="3600" dirty="0"/>
          </a:p>
          <a:p>
            <a:pPr marL="0" indent="0" algn="ctr">
              <a:buNone/>
            </a:pPr>
            <a:endParaRPr lang="fr-CA" sz="3600" dirty="0" smtClean="0"/>
          </a:p>
          <a:p>
            <a:pPr marL="0" indent="0" algn="ctr">
              <a:buNone/>
            </a:pPr>
            <a:endParaRPr lang="fr-CA" sz="3600" dirty="0" smtClean="0"/>
          </a:p>
          <a:p>
            <a:pPr marL="0" indent="0" algn="ctr">
              <a:buNone/>
            </a:pPr>
            <a:endParaRPr lang="fr-CA" sz="3600" dirty="0" smtClean="0"/>
          </a:p>
          <a:p>
            <a:pPr marL="0" indent="0" algn="ctr">
              <a:buNone/>
            </a:pPr>
            <a:endParaRPr lang="fr-CA" sz="3600" noProof="0" dirty="0" smtClean="0"/>
          </a:p>
          <a:p>
            <a:pPr marL="0" indent="0" algn="ctr">
              <a:buNone/>
            </a:pPr>
            <a:endParaRPr lang="fr-CA" noProof="0" dirty="0" smtClean="0"/>
          </a:p>
        </p:txBody>
      </p:sp>
    </p:spTree>
    <p:extLst>
      <p:ext uri="{BB962C8B-B14F-4D97-AF65-F5344CB8AC3E}">
        <p14:creationId xmlns:p14="http://schemas.microsoft.com/office/powerpoint/2010/main" val="40879048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#5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981200"/>
            <a:ext cx="7162800" cy="4724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CA" sz="3600" dirty="0" smtClean="0"/>
              <a:t>ouvrir un moteur de recherche</a:t>
            </a:r>
          </a:p>
          <a:p>
            <a:pPr marL="0" indent="0" algn="ctr">
              <a:buNone/>
            </a:pPr>
            <a:r>
              <a:rPr lang="fr-CA" sz="3600" dirty="0" smtClean="0"/>
              <a:t>lancer un programme</a:t>
            </a:r>
          </a:p>
          <a:p>
            <a:pPr marL="0" indent="0" algn="ctr">
              <a:buNone/>
            </a:pPr>
            <a:r>
              <a:rPr lang="fr-CA" sz="3600" dirty="0" smtClean="0"/>
              <a:t>éteindre l’ordinateur</a:t>
            </a:r>
          </a:p>
          <a:p>
            <a:pPr marL="0" indent="0" algn="ctr">
              <a:buNone/>
            </a:pPr>
            <a:r>
              <a:rPr lang="fr-CA" sz="3600" dirty="0" smtClean="0"/>
              <a:t>imprimer un document</a:t>
            </a:r>
          </a:p>
          <a:p>
            <a:pPr marL="0" indent="0" algn="ctr">
              <a:buNone/>
            </a:pPr>
            <a:r>
              <a:rPr lang="fr-CA" sz="3600" dirty="0" smtClean="0"/>
              <a:t>maximiser une fenêtre</a:t>
            </a:r>
          </a:p>
          <a:p>
            <a:pPr marL="0" indent="0" algn="ctr">
              <a:buNone/>
            </a:pPr>
            <a:r>
              <a:rPr lang="fr-CA" sz="3600" dirty="0" smtClean="0"/>
              <a:t>effectuer une recherche</a:t>
            </a:r>
          </a:p>
          <a:p>
            <a:pPr marL="0" indent="0" algn="ctr">
              <a:buNone/>
            </a:pPr>
            <a:r>
              <a:rPr lang="fr-CA" sz="3600" dirty="0" smtClean="0"/>
              <a:t>cliquer un lien</a:t>
            </a:r>
          </a:p>
          <a:p>
            <a:pPr marL="0" indent="0" algn="ctr">
              <a:buNone/>
            </a:pPr>
            <a:endParaRPr lang="fr-CA" sz="3600" dirty="0" smtClean="0"/>
          </a:p>
          <a:p>
            <a:pPr marL="0" indent="0" algn="ctr">
              <a:buNone/>
            </a:pPr>
            <a:endParaRPr lang="fr-CA" sz="3600" dirty="0" smtClean="0"/>
          </a:p>
          <a:p>
            <a:pPr marL="0" indent="0" algn="ctr">
              <a:buNone/>
            </a:pPr>
            <a:endParaRPr lang="fr-CA" sz="3600" dirty="0"/>
          </a:p>
          <a:p>
            <a:pPr marL="0" indent="0" algn="ctr">
              <a:buNone/>
            </a:pPr>
            <a:endParaRPr lang="fr-CA" sz="3600" dirty="0" smtClean="0"/>
          </a:p>
          <a:p>
            <a:pPr marL="0" indent="0" algn="ctr">
              <a:buNone/>
            </a:pPr>
            <a:endParaRPr lang="fr-CA" sz="3600" dirty="0" smtClean="0"/>
          </a:p>
          <a:p>
            <a:pPr marL="0" indent="0" algn="ctr">
              <a:buNone/>
            </a:pPr>
            <a:endParaRPr lang="fr-CA" sz="3600" dirty="0" smtClean="0"/>
          </a:p>
          <a:p>
            <a:pPr marL="0" indent="0" algn="ctr">
              <a:buNone/>
            </a:pPr>
            <a:endParaRPr lang="fr-CA" sz="3600" noProof="0" dirty="0" smtClean="0"/>
          </a:p>
          <a:p>
            <a:pPr marL="0" indent="0" algn="ctr">
              <a:buNone/>
            </a:pPr>
            <a:endParaRPr lang="fr-CA" noProof="0" dirty="0" smtClean="0"/>
          </a:p>
        </p:txBody>
      </p:sp>
    </p:spTree>
    <p:extLst>
      <p:ext uri="{BB962C8B-B14F-4D97-AF65-F5344CB8AC3E}">
        <p14:creationId xmlns:p14="http://schemas.microsoft.com/office/powerpoint/2010/main" val="302962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Instructions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76400"/>
            <a:ext cx="7162800" cy="4876800"/>
          </a:xfrm>
        </p:spPr>
        <p:txBody>
          <a:bodyPr>
            <a:normAutofit/>
          </a:bodyPr>
          <a:lstStyle/>
          <a:p>
            <a:r>
              <a:rPr lang="fr-CA" dirty="0" smtClean="0"/>
              <a:t>Je </a:t>
            </a:r>
            <a:r>
              <a:rPr lang="fr-CA" dirty="0" smtClean="0"/>
              <a:t>vais vous montrer une combinaison des </a:t>
            </a:r>
            <a:r>
              <a:rPr lang="fr-CA" dirty="0" smtClean="0"/>
              <a:t>étapes </a:t>
            </a:r>
            <a:r>
              <a:rPr lang="fr-CA" dirty="0" smtClean="0"/>
              <a:t>pour faire marcher un ordinateur.</a:t>
            </a:r>
            <a:endParaRPr lang="fr-CA" dirty="0" smtClean="0"/>
          </a:p>
          <a:p>
            <a:r>
              <a:rPr lang="fr-CA" dirty="0" smtClean="0"/>
              <a:t>Vous aurez 30 </a:t>
            </a:r>
            <a:r>
              <a:rPr lang="fr-CA" dirty="0" smtClean="0"/>
              <a:t>secondes </a:t>
            </a:r>
            <a:r>
              <a:rPr lang="fr-CA" dirty="0" smtClean="0"/>
              <a:t>à mémoriser les étapes et leur ordre. </a:t>
            </a:r>
          </a:p>
          <a:p>
            <a:r>
              <a:rPr lang="fr-CA" dirty="0" smtClean="0"/>
              <a:t>Après</a:t>
            </a:r>
            <a:r>
              <a:rPr lang="fr-CA" dirty="0" smtClean="0"/>
              <a:t>, les phrases vont disparaître.</a:t>
            </a:r>
          </a:p>
          <a:p>
            <a:r>
              <a:rPr lang="fr-CA" dirty="0" smtClean="0"/>
              <a:t>C’est à vous de </a:t>
            </a:r>
            <a:r>
              <a:rPr lang="fr-CA" dirty="0" smtClean="0"/>
              <a:t>r</a:t>
            </a:r>
            <a:r>
              <a:rPr lang="fr-CA" dirty="0" smtClean="0"/>
              <a:t>écrire</a:t>
            </a:r>
            <a:r>
              <a:rPr lang="fr-CA" dirty="0" smtClean="0"/>
              <a:t> </a:t>
            </a:r>
            <a:r>
              <a:rPr lang="fr-CA" dirty="0" smtClean="0"/>
              <a:t>les </a:t>
            </a:r>
            <a:r>
              <a:rPr lang="fr-CA" smtClean="0"/>
              <a:t>bonnes </a:t>
            </a:r>
            <a:r>
              <a:rPr lang="fr-CA" smtClean="0"/>
              <a:t>étapes</a:t>
            </a:r>
            <a:r>
              <a:rPr lang="fr-CA" smtClean="0"/>
              <a:t> </a:t>
            </a:r>
            <a:r>
              <a:rPr lang="fr-CA" dirty="0" smtClean="0"/>
              <a:t>et les mettre dans le bon ordre.</a:t>
            </a:r>
          </a:p>
          <a:p>
            <a:endParaRPr lang="fr-CA" noProof="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#1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2438400"/>
            <a:ext cx="7162800" cy="3962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CA" sz="3600" dirty="0" smtClean="0"/>
              <a:t>allumer l’ordinateur</a:t>
            </a:r>
          </a:p>
          <a:p>
            <a:pPr marL="0" indent="0" algn="ctr">
              <a:buNone/>
            </a:pPr>
            <a:r>
              <a:rPr lang="fr-CA" sz="3600" noProof="0" dirty="0" smtClean="0"/>
              <a:t>lancer un programme</a:t>
            </a:r>
          </a:p>
          <a:p>
            <a:pPr marL="0" indent="0" algn="ctr">
              <a:buNone/>
            </a:pPr>
            <a:r>
              <a:rPr lang="fr-CA" sz="3600" dirty="0" smtClean="0"/>
              <a:t>envoyer un courriel</a:t>
            </a:r>
            <a:endParaRPr lang="fr-CA" sz="3600" noProof="0" dirty="0" smtClean="0"/>
          </a:p>
          <a:p>
            <a:pPr marL="0" indent="0" algn="ctr">
              <a:buNone/>
            </a:pPr>
            <a:endParaRPr lang="fr-CA" noProof="0" dirty="0" smtClean="0"/>
          </a:p>
        </p:txBody>
      </p:sp>
    </p:spTree>
    <p:extLst>
      <p:ext uri="{BB962C8B-B14F-4D97-AF65-F5344CB8AC3E}">
        <p14:creationId xmlns:p14="http://schemas.microsoft.com/office/powerpoint/2010/main" val="3188635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#1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2438400"/>
            <a:ext cx="7162800" cy="3962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CA" sz="3600" dirty="0" smtClean="0"/>
              <a:t>allumer l’ordinateur</a:t>
            </a:r>
          </a:p>
          <a:p>
            <a:pPr marL="0" indent="0" algn="ctr">
              <a:buNone/>
            </a:pPr>
            <a:r>
              <a:rPr lang="fr-CA" sz="3600" noProof="0" dirty="0" smtClean="0"/>
              <a:t>lancer un programme</a:t>
            </a:r>
          </a:p>
          <a:p>
            <a:pPr marL="0" indent="0" algn="ctr">
              <a:buNone/>
            </a:pPr>
            <a:r>
              <a:rPr lang="fr-CA" sz="3600" dirty="0" smtClean="0"/>
              <a:t>envoyer un courriel</a:t>
            </a:r>
            <a:endParaRPr lang="fr-CA" sz="3600" noProof="0" dirty="0" smtClean="0"/>
          </a:p>
          <a:p>
            <a:pPr marL="0" indent="0" algn="ctr">
              <a:buNone/>
            </a:pPr>
            <a:endParaRPr lang="fr-CA" noProof="0" dirty="0" smtClean="0"/>
          </a:p>
        </p:txBody>
      </p:sp>
    </p:spTree>
    <p:extLst>
      <p:ext uri="{BB962C8B-B14F-4D97-AF65-F5344CB8AC3E}">
        <p14:creationId xmlns:p14="http://schemas.microsoft.com/office/powerpoint/2010/main" val="11135069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#2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2438400"/>
            <a:ext cx="7162800" cy="3962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CA" sz="3600" dirty="0" smtClean="0"/>
              <a:t>cliquer un lien</a:t>
            </a:r>
          </a:p>
          <a:p>
            <a:pPr marL="0" indent="0" algn="ctr">
              <a:buNone/>
            </a:pPr>
            <a:r>
              <a:rPr lang="fr-CA" sz="3600" noProof="0" dirty="0" smtClean="0"/>
              <a:t>maximiser une </a:t>
            </a:r>
            <a:r>
              <a:rPr lang="fr-CA" sz="3600" noProof="0" dirty="0" err="1" smtClean="0"/>
              <a:t>fen</a:t>
            </a:r>
            <a:r>
              <a:rPr lang="fr-CA" sz="3600" dirty="0" smtClean="0"/>
              <a:t>être</a:t>
            </a:r>
          </a:p>
          <a:p>
            <a:pPr marL="0" indent="0" algn="ctr">
              <a:buNone/>
            </a:pPr>
            <a:r>
              <a:rPr lang="fr-CA" sz="3600" dirty="0" smtClean="0"/>
              <a:t>sauvegarder un fichier</a:t>
            </a:r>
          </a:p>
          <a:p>
            <a:pPr marL="0" indent="0" algn="ctr">
              <a:buNone/>
            </a:pPr>
            <a:r>
              <a:rPr lang="fr-CA" sz="3600" dirty="0" smtClean="0"/>
              <a:t>imprimer un document</a:t>
            </a:r>
          </a:p>
          <a:p>
            <a:pPr marL="0" indent="0" algn="ctr">
              <a:buNone/>
            </a:pPr>
            <a:endParaRPr lang="fr-CA" sz="3600" noProof="0" dirty="0" smtClean="0"/>
          </a:p>
          <a:p>
            <a:pPr marL="0" indent="0" algn="ctr">
              <a:buNone/>
            </a:pPr>
            <a:endParaRPr lang="fr-CA" noProof="0" dirty="0" smtClean="0"/>
          </a:p>
        </p:txBody>
      </p:sp>
    </p:spTree>
    <p:extLst>
      <p:ext uri="{BB962C8B-B14F-4D97-AF65-F5344CB8AC3E}">
        <p14:creationId xmlns:p14="http://schemas.microsoft.com/office/powerpoint/2010/main" val="7757223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#2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2438400"/>
            <a:ext cx="7162800" cy="3962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CA" sz="3600" dirty="0" smtClean="0"/>
              <a:t>cliquer un lien</a:t>
            </a:r>
          </a:p>
          <a:p>
            <a:pPr marL="0" indent="0" algn="ctr">
              <a:buNone/>
            </a:pPr>
            <a:r>
              <a:rPr lang="fr-CA" sz="3600" noProof="0" dirty="0" smtClean="0"/>
              <a:t>maximiser une </a:t>
            </a:r>
            <a:r>
              <a:rPr lang="fr-CA" sz="3600" noProof="0" dirty="0" err="1" smtClean="0"/>
              <a:t>fen</a:t>
            </a:r>
            <a:r>
              <a:rPr lang="fr-CA" sz="3600" dirty="0" smtClean="0"/>
              <a:t>être</a:t>
            </a:r>
          </a:p>
          <a:p>
            <a:pPr marL="0" indent="0" algn="ctr">
              <a:buNone/>
            </a:pPr>
            <a:r>
              <a:rPr lang="fr-CA" sz="3600" dirty="0" smtClean="0"/>
              <a:t>sauvegarder un fichier</a:t>
            </a:r>
          </a:p>
          <a:p>
            <a:pPr marL="0" indent="0" algn="ctr">
              <a:buNone/>
            </a:pPr>
            <a:r>
              <a:rPr lang="fr-CA" sz="3600" dirty="0" smtClean="0"/>
              <a:t>imprimer un document</a:t>
            </a:r>
          </a:p>
          <a:p>
            <a:pPr marL="0" indent="0" algn="ctr">
              <a:buNone/>
            </a:pPr>
            <a:endParaRPr lang="fr-CA" sz="3600" noProof="0" dirty="0" smtClean="0"/>
          </a:p>
          <a:p>
            <a:pPr marL="0" indent="0" algn="ctr">
              <a:buNone/>
            </a:pPr>
            <a:endParaRPr lang="fr-CA" noProof="0" dirty="0" smtClean="0"/>
          </a:p>
        </p:txBody>
      </p:sp>
    </p:spTree>
    <p:extLst>
      <p:ext uri="{BB962C8B-B14F-4D97-AF65-F5344CB8AC3E}">
        <p14:creationId xmlns:p14="http://schemas.microsoft.com/office/powerpoint/2010/main" val="1835955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#3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2438400"/>
            <a:ext cx="7162800" cy="3962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CA" sz="3600" dirty="0" smtClean="0"/>
              <a:t>rentrer son mot de passe</a:t>
            </a:r>
          </a:p>
          <a:p>
            <a:pPr marL="0" indent="0" algn="ctr">
              <a:buNone/>
            </a:pPr>
            <a:r>
              <a:rPr lang="fr-CA" sz="3600" dirty="0" smtClean="0"/>
              <a:t>se connecter à l’Internet</a:t>
            </a:r>
          </a:p>
          <a:p>
            <a:pPr marL="0" indent="0" algn="ctr">
              <a:buNone/>
            </a:pPr>
            <a:r>
              <a:rPr lang="fr-CA" sz="3600" dirty="0"/>
              <a:t>effectuer une recherche</a:t>
            </a:r>
          </a:p>
          <a:p>
            <a:pPr marL="0" indent="0" algn="ctr">
              <a:buNone/>
            </a:pPr>
            <a:r>
              <a:rPr lang="fr-CA" sz="3600" dirty="0"/>
              <a:t>envoyer un </a:t>
            </a:r>
            <a:r>
              <a:rPr lang="fr-CA" sz="3600" dirty="0" smtClean="0"/>
              <a:t>courriel</a:t>
            </a:r>
          </a:p>
          <a:p>
            <a:pPr marL="0" indent="0" algn="ctr">
              <a:buNone/>
            </a:pPr>
            <a:r>
              <a:rPr lang="fr-CA" sz="3600" dirty="0" smtClean="0"/>
              <a:t>minimiser une fenêtre</a:t>
            </a:r>
            <a:endParaRPr lang="fr-CA" sz="3600" dirty="0"/>
          </a:p>
          <a:p>
            <a:pPr marL="0" indent="0" algn="ctr">
              <a:buNone/>
            </a:pPr>
            <a:endParaRPr lang="fr-CA" sz="3600" dirty="0" smtClean="0"/>
          </a:p>
          <a:p>
            <a:pPr marL="0" indent="0" algn="ctr">
              <a:buNone/>
            </a:pPr>
            <a:endParaRPr lang="fr-CA" sz="3600" dirty="0" smtClean="0"/>
          </a:p>
          <a:p>
            <a:pPr marL="0" indent="0" algn="ctr">
              <a:buNone/>
            </a:pPr>
            <a:endParaRPr lang="fr-CA" sz="3600" dirty="0" smtClean="0"/>
          </a:p>
          <a:p>
            <a:pPr marL="0" indent="0" algn="ctr">
              <a:buNone/>
            </a:pPr>
            <a:endParaRPr lang="fr-CA" sz="3600" noProof="0" dirty="0" smtClean="0"/>
          </a:p>
          <a:p>
            <a:pPr marL="0" indent="0" algn="ctr">
              <a:buNone/>
            </a:pPr>
            <a:endParaRPr lang="fr-CA" noProof="0" dirty="0" smtClean="0"/>
          </a:p>
        </p:txBody>
      </p:sp>
    </p:spTree>
    <p:extLst>
      <p:ext uri="{BB962C8B-B14F-4D97-AF65-F5344CB8AC3E}">
        <p14:creationId xmlns:p14="http://schemas.microsoft.com/office/powerpoint/2010/main" val="2252878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#3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2438400"/>
            <a:ext cx="7162800" cy="3962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CA" sz="3600" dirty="0" smtClean="0"/>
              <a:t>rentrer son mot de passe</a:t>
            </a:r>
          </a:p>
          <a:p>
            <a:pPr marL="0" indent="0" algn="ctr">
              <a:buNone/>
            </a:pPr>
            <a:r>
              <a:rPr lang="fr-CA" sz="3600" dirty="0" smtClean="0"/>
              <a:t>se connecter à l’Internet</a:t>
            </a:r>
          </a:p>
          <a:p>
            <a:pPr marL="0" indent="0" algn="ctr">
              <a:buNone/>
            </a:pPr>
            <a:r>
              <a:rPr lang="fr-CA" sz="3600" dirty="0"/>
              <a:t>effectuer une recherche</a:t>
            </a:r>
          </a:p>
          <a:p>
            <a:pPr marL="0" indent="0" algn="ctr">
              <a:buNone/>
            </a:pPr>
            <a:r>
              <a:rPr lang="fr-CA" sz="3600" dirty="0"/>
              <a:t>envoyer un </a:t>
            </a:r>
            <a:r>
              <a:rPr lang="fr-CA" sz="3600" dirty="0" smtClean="0"/>
              <a:t>courriel</a:t>
            </a:r>
          </a:p>
          <a:p>
            <a:pPr marL="0" indent="0" algn="ctr">
              <a:buNone/>
            </a:pPr>
            <a:r>
              <a:rPr lang="fr-CA" sz="3600" dirty="0" smtClean="0"/>
              <a:t>minimiser une fenêtre</a:t>
            </a:r>
            <a:endParaRPr lang="fr-CA" sz="3600" dirty="0"/>
          </a:p>
          <a:p>
            <a:pPr marL="0" indent="0" algn="ctr">
              <a:buNone/>
            </a:pPr>
            <a:endParaRPr lang="fr-CA" sz="3600" dirty="0" smtClean="0"/>
          </a:p>
          <a:p>
            <a:pPr marL="0" indent="0" algn="ctr">
              <a:buNone/>
            </a:pPr>
            <a:endParaRPr lang="fr-CA" sz="3600" dirty="0" smtClean="0"/>
          </a:p>
          <a:p>
            <a:pPr marL="0" indent="0" algn="ctr">
              <a:buNone/>
            </a:pPr>
            <a:endParaRPr lang="fr-CA" sz="3600" dirty="0" smtClean="0"/>
          </a:p>
          <a:p>
            <a:pPr marL="0" indent="0" algn="ctr">
              <a:buNone/>
            </a:pPr>
            <a:endParaRPr lang="fr-CA" sz="3600" noProof="0" dirty="0" smtClean="0"/>
          </a:p>
          <a:p>
            <a:pPr marL="0" indent="0" algn="ctr">
              <a:buNone/>
            </a:pPr>
            <a:endParaRPr lang="fr-CA" noProof="0" dirty="0" smtClean="0"/>
          </a:p>
        </p:txBody>
      </p:sp>
    </p:spTree>
    <p:extLst>
      <p:ext uri="{BB962C8B-B14F-4D97-AF65-F5344CB8AC3E}">
        <p14:creationId xmlns:p14="http://schemas.microsoft.com/office/powerpoint/2010/main" val="3040883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#4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981200"/>
            <a:ext cx="7162800" cy="4419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CA" sz="3600" dirty="0" smtClean="0"/>
              <a:t>taper son identifiant</a:t>
            </a:r>
          </a:p>
          <a:p>
            <a:pPr marL="0" indent="0" algn="ctr">
              <a:buNone/>
            </a:pPr>
            <a:r>
              <a:rPr lang="fr-CA" sz="3600" dirty="0" smtClean="0"/>
              <a:t>glisser une icône</a:t>
            </a:r>
          </a:p>
          <a:p>
            <a:pPr marL="0" indent="0" algn="ctr">
              <a:buNone/>
            </a:pPr>
            <a:r>
              <a:rPr lang="fr-CA" sz="3600" dirty="0" smtClean="0"/>
              <a:t>lancer un programme</a:t>
            </a:r>
          </a:p>
          <a:p>
            <a:pPr marL="0" indent="0" algn="ctr">
              <a:buNone/>
            </a:pPr>
            <a:r>
              <a:rPr lang="fr-CA" sz="3600" dirty="0" smtClean="0"/>
              <a:t>sauvegarder un fichier</a:t>
            </a:r>
          </a:p>
          <a:p>
            <a:pPr marL="0" indent="0" algn="ctr">
              <a:buNone/>
            </a:pPr>
            <a:r>
              <a:rPr lang="fr-CA" sz="3600" dirty="0" smtClean="0"/>
              <a:t>maximiser une fenêtre</a:t>
            </a:r>
          </a:p>
          <a:p>
            <a:pPr marL="0" indent="0" algn="ctr">
              <a:buNone/>
            </a:pPr>
            <a:r>
              <a:rPr lang="fr-CA" sz="3600" dirty="0" smtClean="0"/>
              <a:t>envoyer un courriel</a:t>
            </a:r>
          </a:p>
          <a:p>
            <a:pPr marL="0" indent="0" algn="ctr">
              <a:buNone/>
            </a:pPr>
            <a:endParaRPr lang="fr-CA" sz="3600" dirty="0" smtClean="0"/>
          </a:p>
          <a:p>
            <a:pPr marL="0" indent="0" algn="ctr">
              <a:buNone/>
            </a:pPr>
            <a:endParaRPr lang="fr-CA" sz="3600" dirty="0" smtClean="0"/>
          </a:p>
          <a:p>
            <a:pPr marL="0" indent="0" algn="ctr">
              <a:buNone/>
            </a:pPr>
            <a:endParaRPr lang="fr-CA" sz="3600" dirty="0"/>
          </a:p>
          <a:p>
            <a:pPr marL="0" indent="0" algn="ctr">
              <a:buNone/>
            </a:pPr>
            <a:endParaRPr lang="fr-CA" sz="3600" dirty="0" smtClean="0"/>
          </a:p>
          <a:p>
            <a:pPr marL="0" indent="0" algn="ctr">
              <a:buNone/>
            </a:pPr>
            <a:endParaRPr lang="fr-CA" sz="3600" dirty="0" smtClean="0"/>
          </a:p>
          <a:p>
            <a:pPr marL="0" indent="0" algn="ctr">
              <a:buNone/>
            </a:pPr>
            <a:endParaRPr lang="fr-CA" sz="3600" dirty="0" smtClean="0"/>
          </a:p>
          <a:p>
            <a:pPr marL="0" indent="0" algn="ctr">
              <a:buNone/>
            </a:pPr>
            <a:endParaRPr lang="fr-CA" sz="3600" noProof="0" dirty="0" smtClean="0"/>
          </a:p>
          <a:p>
            <a:pPr marL="0" indent="0" algn="ctr">
              <a:buNone/>
            </a:pPr>
            <a:endParaRPr lang="fr-CA" noProof="0" dirty="0" smtClean="0"/>
          </a:p>
        </p:txBody>
      </p:sp>
    </p:spTree>
    <p:extLst>
      <p:ext uri="{BB962C8B-B14F-4D97-AF65-F5344CB8AC3E}">
        <p14:creationId xmlns:p14="http://schemas.microsoft.com/office/powerpoint/2010/main" val="2075862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CDD80FE-421B-4B96-8B15-1459F021BD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508</TotalTime>
  <Words>244</Words>
  <Application>Microsoft Macintosh PowerPoint</Application>
  <PresentationFormat>On-screen Show (4:3)</PresentationFormat>
  <Paragraphs>101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Français 3</vt:lpstr>
      <vt:lpstr>Instructions</vt:lpstr>
      <vt:lpstr>#1</vt:lpstr>
      <vt:lpstr>#1</vt:lpstr>
      <vt:lpstr>#2</vt:lpstr>
      <vt:lpstr>#2</vt:lpstr>
      <vt:lpstr>#3</vt:lpstr>
      <vt:lpstr>#3</vt:lpstr>
      <vt:lpstr>#4</vt:lpstr>
      <vt:lpstr>#4</vt:lpstr>
      <vt:lpstr>#5</vt:lpstr>
      <vt:lpstr>#5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Xbusi techno tiles</dc:title>
  <dc:creator>Smith, Edouard Alexandre</dc:creator>
  <dc:description>2010 technology powerpoint template from presentationpro.com</dc:description>
  <cp:lastModifiedBy>Edouard Smith</cp:lastModifiedBy>
  <cp:revision>91</cp:revision>
  <dcterms:modified xsi:type="dcterms:W3CDTF">2014-04-24T15:40:13Z</dcterms:modified>
  <cp:category>2010 technology computers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TC018813459991</vt:lpwstr>
  </property>
</Properties>
</file>